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EBBB6-5CFE-4A2A-9BC9-E768CD1DA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192813-614E-4D7E-A133-3909B7318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3E6F06-9D02-4D3C-8E99-32F64592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BAA547-E4CB-4CC0-AF35-89B5AD05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0E9FDF-DB51-4755-94B6-D61B7437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32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59C8A-CA49-47FD-97F8-54E33A70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66E54-D4BC-41D8-8A06-5A7AA401B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921B6-3541-44C5-80F9-2A3DF4FB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D7E3F0-DA82-4FF9-B07B-4CD8E5A8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10C95-F81B-41A9-9D54-07565711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368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C91099-58C7-41B0-8517-73637E6047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7DE823-8161-416E-855C-526E8DD27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0A8B7-702B-4741-AA86-C40882A3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49970E-E0A3-44F9-9A5E-B8012E8F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10DC9-9ADA-47C7-BF02-4D5D11690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51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5ED2-6AC9-4E54-84B5-20F07713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C7BA5-FF74-41D4-A13B-315A05D91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7FF04F-8139-4032-AF1C-DF68F527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B1AB7D-4100-407C-8C55-6C8E5B1E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FC4A31-AE8D-42AC-98C5-73247E91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52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FCC5F-0434-4483-B777-02820DB0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CBF96E-748B-47E1-AA67-C28AE8B44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E8A7B-3BD2-44C6-9345-704B04F4F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7C7D-A6D2-4301-9D98-F7E4F1C5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E1826-DEB3-49B0-9D40-5E1FE502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4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2069F-5976-4818-8283-B6591CE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6F09B-9912-41E2-B187-DA35D4581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DFAB68-99D2-4753-9391-F7712AC0C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426A2D-5D91-4975-9BEF-CEAB4871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79FAEB-5B09-4D26-A485-13784F7F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EA2169-BBD9-47D6-BFD3-70BD3BB2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93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79D2DF-B53E-486B-B3EE-9743F7AA7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73B9E9-889E-425E-A79F-60ACF1389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85B9F7-A89A-49AF-B46E-DDE8DACB1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E44734-A628-467C-B72C-8385DE64C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DD4957-A096-4451-AEE5-B852F0F401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E6169F-2066-4FA1-B8C5-80C8D8E6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E4F6C3-AF19-4D01-8804-8ED540A4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53C61B-5E83-479E-9853-201023A8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9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4ED6B-BA8E-457F-ADFE-A1971BA7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5C6F0A-B801-4731-9306-939ED9675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C04DE-533D-4A97-9C5F-706A85F0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E2DCA5-813D-495E-A48A-5DB112E3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2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6FF79A-1B52-4A10-AA0D-87C975246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31791-D61F-4D62-9A45-FDC204841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0C546-BC0E-454B-8F3B-1C5D27DF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2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5B3BE-0589-4C9E-A8F0-5680BA9E1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AEAFE-F4BE-497E-985E-E0FF502B2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74162-2079-4A17-B60F-73681E242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B0E938-967A-4346-972A-1DF8E4C9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2B207-184A-4F52-BB5E-1EEB386A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58C238-ECBB-456F-AC32-4BA82F403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5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DC660-440E-4BB0-A0FD-F8553967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7D724C-5578-4646-B926-5C528E32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4BC2F-09BA-49E7-8832-83479ECF2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116E15-FA66-4A66-B003-9AC0C784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760BDD-E794-488D-949E-E81EFEB34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FB0D4-9DB0-45AF-B28F-11713099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7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0C493B-4424-4E3D-AA73-A1017F00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854EF-BCCD-40C8-B60B-7FC59E6DF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621A5-C08C-47B1-B7A8-0C03237E96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0316-5785-4A72-9B1C-AD73390E2AAB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EA32E-CD18-43C4-A29F-F0FA58D66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3DA84-EEE3-4ED7-AC4B-1941D372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A868C-221A-4DBE-BD42-4BB5EDB1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97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9AD64-A08D-40FC-9F0F-FCD80834D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76486"/>
          </a:xfrm>
        </p:spPr>
        <p:txBody>
          <a:bodyPr/>
          <a:lstStyle/>
          <a:p>
            <a:r>
              <a:rPr lang="en-US" altLang="ko-KR" dirty="0"/>
              <a:t>OPENCV</a:t>
            </a:r>
            <a:br>
              <a:rPr lang="en-US" altLang="ko-KR" dirty="0"/>
            </a:br>
            <a:r>
              <a:rPr lang="en-US" altLang="ko-KR" dirty="0"/>
              <a:t>Python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F8EF51-984B-42FD-8902-21ED4C6F2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365124"/>
            <a:ext cx="10152888" cy="868680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84963E9-6A05-48C5-8D76-9F7D2F648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7" y="1347359"/>
            <a:ext cx="5852667" cy="4819524"/>
          </a:xfrm>
          <a:prstGeom prst="rect">
            <a:avLst/>
          </a:prstGeom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29E0BF58-8D07-4CD4-96DA-D8A515818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93" y="2564271"/>
            <a:ext cx="6256562" cy="37112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CB3D3D2-AC79-414B-8281-CAE83D42D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6" y="5167313"/>
            <a:ext cx="10515600" cy="1325563"/>
          </a:xfrm>
        </p:spPr>
        <p:txBody>
          <a:bodyPr/>
          <a:lstStyle/>
          <a:p>
            <a:br>
              <a:rPr lang="en-US" altLang="ko-KR" sz="2800" dirty="0"/>
            </a:br>
            <a:endParaRPr lang="ko-KR" altLang="en-US" dirty="0"/>
          </a:p>
        </p:txBody>
      </p:sp>
      <p:pic>
        <p:nvPicPr>
          <p:cNvPr id="8" name="그림 7" descr="과일, 오렌지, 야채이(가) 표시된 사진&#10;&#10;자동 생성된 설명">
            <a:extLst>
              <a:ext uri="{FF2B5EF4-FFF2-40B4-BE49-F238E27FC236}">
                <a16:creationId xmlns:a16="http://schemas.microsoft.com/office/drawing/2014/main" id="{5080022F-5210-4784-8696-E3002CF9F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84" y="308879"/>
            <a:ext cx="4635004" cy="3448242"/>
          </a:xfrm>
          <a:prstGeom prst="rect">
            <a:avLst/>
          </a:prstGeom>
        </p:spPr>
      </p:pic>
      <p:pic>
        <p:nvPicPr>
          <p:cNvPr id="10" name="그림 9" descr="실내, 식물, 여러개, 야채이(가) 표시된 사진&#10;&#10;자동 생성된 설명">
            <a:extLst>
              <a:ext uri="{FF2B5EF4-FFF2-40B4-BE49-F238E27FC236}">
                <a16:creationId xmlns:a16="http://schemas.microsoft.com/office/drawing/2014/main" id="{6013A57C-AABD-4389-BE38-D83EED254B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06" y="-211237"/>
            <a:ext cx="4776322" cy="4145949"/>
          </a:xfrm>
          <a:prstGeom prst="rect">
            <a:avLst/>
          </a:prstGeom>
        </p:spPr>
      </p:pic>
      <p:pic>
        <p:nvPicPr>
          <p:cNvPr id="12" name="그림 11" descr="오렌지, 야채이(가) 표시된 사진&#10;&#10;자동 생성된 설명">
            <a:extLst>
              <a:ext uri="{FF2B5EF4-FFF2-40B4-BE49-F238E27FC236}">
                <a16:creationId xmlns:a16="http://schemas.microsoft.com/office/drawing/2014/main" id="{88B23900-87E2-4799-8C2B-1ADD24DF3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26" y="348248"/>
            <a:ext cx="4342152" cy="362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7DA78AC-444D-444A-8592-649C1FDC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348022"/>
            <a:ext cx="6348010" cy="227857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4A3724F-32C1-4DCD-B483-8AB870779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5" y="2626599"/>
            <a:ext cx="7361558" cy="262150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FAD432F-C7B4-4F54-9626-C45FC633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14" y="1056743"/>
            <a:ext cx="8100762" cy="3139712"/>
          </a:xfrm>
          <a:prstGeom prst="rect">
            <a:avLst/>
          </a:prstGeom>
        </p:spPr>
      </p:pic>
      <p:pic>
        <p:nvPicPr>
          <p:cNvPr id="3" name="그림 2" descr="실내, 과일, 포함하는, 여러개이(가) 표시된 사진&#10;&#10;자동 생성된 설명">
            <a:extLst>
              <a:ext uri="{FF2B5EF4-FFF2-40B4-BE49-F238E27FC236}">
                <a16:creationId xmlns:a16="http://schemas.microsoft.com/office/drawing/2014/main" id="{9DC13788-DBD7-4E52-A74B-2CB0C048B2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58" y="2027938"/>
            <a:ext cx="6096001" cy="322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B5C07AF-DAE6-4A00-B0CC-8CBE47DB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5" y="266185"/>
            <a:ext cx="7445385" cy="21261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940A3A6-89D8-47BC-8233-C2918432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23" y="2659802"/>
            <a:ext cx="7468247" cy="3276884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40EBBB-768B-4568-A88D-F78052F8B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15" y="1780865"/>
            <a:ext cx="5410955" cy="443927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B3A0B15-5522-4181-ACE5-8A36D7813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9" y="1226871"/>
            <a:ext cx="10181202" cy="3238781"/>
          </a:xfrm>
          <a:prstGeom prst="rect">
            <a:avLst/>
          </a:prstGeom>
        </p:spPr>
      </p:pic>
      <p:pic>
        <p:nvPicPr>
          <p:cNvPr id="7" name="그림 6" descr="텍스트, 조류, 앵무새, 다채로운이(가) 표시된 사진&#10;&#10;자동 생성된 설명">
            <a:extLst>
              <a:ext uri="{FF2B5EF4-FFF2-40B4-BE49-F238E27FC236}">
                <a16:creationId xmlns:a16="http://schemas.microsoft.com/office/drawing/2014/main" id="{12C3FF28-3150-41ED-AFA5-BA7FBCF1C5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34" y="605767"/>
            <a:ext cx="3198162" cy="2237913"/>
          </a:xfrm>
          <a:prstGeom prst="rect">
            <a:avLst/>
          </a:prstGeom>
        </p:spPr>
      </p:pic>
      <p:pic>
        <p:nvPicPr>
          <p:cNvPr id="9" name="그림 8" descr="텍스트, 앵무새, 조류, 다채로운이(가) 표시된 사진&#10;&#10;자동 생성된 설명">
            <a:extLst>
              <a:ext uri="{FF2B5EF4-FFF2-40B4-BE49-F238E27FC236}">
                <a16:creationId xmlns:a16="http://schemas.microsoft.com/office/drawing/2014/main" id="{F9D19FE5-1F27-4E1F-B62E-9FCBBE282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913" y="553694"/>
            <a:ext cx="3490039" cy="2454342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AFB20A7-7E3C-4B6C-AB6E-66FEFD0723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" y="2911414"/>
            <a:ext cx="3476437" cy="243148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BCC838B-2117-485D-87A7-CE0351AA62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28" y="3082503"/>
            <a:ext cx="3477248" cy="243148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CB78EAFA-6DAB-4F85-8B31-B2CA7DBA5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93" y="550371"/>
            <a:ext cx="3698648" cy="25774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51DB24-2A7B-45A9-8D07-FF8F612D1A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30" y="3238481"/>
            <a:ext cx="3529216" cy="24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8C1DD996-42E9-4839-94A7-E5DC9C9F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7" y="2690978"/>
            <a:ext cx="4817972" cy="361497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16ABF2E-8ABB-4579-B9B1-5E475BE17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8" y="318922"/>
            <a:ext cx="7830643" cy="237205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0CEDCC4-13AA-46EF-BBA5-9C1DD761D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4" y="2090609"/>
            <a:ext cx="5515745" cy="1838582"/>
          </a:xfrm>
          <a:prstGeom prst="rect">
            <a:avLst/>
          </a:prstGeom>
        </p:spPr>
      </p:pic>
      <p:pic>
        <p:nvPicPr>
          <p:cNvPr id="10" name="그림 9" descr="장식, 여러개이(가) 표시된 사진&#10;&#10;자동 생성된 설명">
            <a:extLst>
              <a:ext uri="{FF2B5EF4-FFF2-40B4-BE49-F238E27FC236}">
                <a16:creationId xmlns:a16="http://schemas.microsoft.com/office/drawing/2014/main" id="{E91AA10F-84D1-49AF-8E7C-E19BA8CBE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21" y="314216"/>
            <a:ext cx="5753100" cy="2260946"/>
          </a:xfrm>
          <a:prstGeom prst="rect">
            <a:avLst/>
          </a:prstGeom>
        </p:spPr>
      </p:pic>
      <p:pic>
        <p:nvPicPr>
          <p:cNvPr id="12" name="그림 11" descr="여러개, 정렬된이(가) 표시된 사진&#10;&#10;자동 생성된 설명">
            <a:extLst>
              <a:ext uri="{FF2B5EF4-FFF2-40B4-BE49-F238E27FC236}">
                <a16:creationId xmlns:a16="http://schemas.microsoft.com/office/drawing/2014/main" id="{266275B6-E797-48A6-A427-1295C73AA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21" y="2298527"/>
            <a:ext cx="5721486" cy="2260946"/>
          </a:xfrm>
          <a:prstGeom prst="rect">
            <a:avLst/>
          </a:prstGeom>
        </p:spPr>
      </p:pic>
      <p:pic>
        <p:nvPicPr>
          <p:cNvPr id="14" name="그림 13" descr="여러개, 정렬된이(가) 표시된 사진&#10;&#10;자동 생성된 설명">
            <a:extLst>
              <a:ext uri="{FF2B5EF4-FFF2-40B4-BE49-F238E27FC236}">
                <a16:creationId xmlns:a16="http://schemas.microsoft.com/office/drawing/2014/main" id="{A9299BF7-F759-4499-8C33-059A09C23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71" y="4264126"/>
            <a:ext cx="6096000" cy="24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2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F555745-0B39-4669-B803-CA0C02910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15" y="604650"/>
            <a:ext cx="6287523" cy="22506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16F74A-9D84-466C-9913-325498543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7" y="2659235"/>
            <a:ext cx="5982218" cy="3330229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6074CDA-86EA-4A3D-9CFF-CF624CFD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93" y="1631209"/>
            <a:ext cx="5830114" cy="244826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54C35ED-2EE2-490A-8156-9F1E20962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94" y="641644"/>
            <a:ext cx="5062951" cy="201759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759367C-0273-4323-8651-A38C3EDCC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783" y="3131749"/>
            <a:ext cx="5412724" cy="2150863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6B1C66B1-884E-4811-800C-D1A506B08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36" y="742590"/>
            <a:ext cx="4933950" cy="197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C79697F-E47B-4796-872B-D48A88B7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3" y="376957"/>
            <a:ext cx="4907557" cy="206726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BF5ACC6-6637-4B66-A3EF-6EBC83B0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3" y="2366585"/>
            <a:ext cx="5849166" cy="3553321"/>
          </a:xfrm>
          <a:prstGeom prst="rect">
            <a:avLst/>
          </a:prstGeom>
        </p:spPr>
      </p:pic>
      <p:pic>
        <p:nvPicPr>
          <p:cNvPr id="9" name="그림 8" descr="텍스트, 실루엣이(가) 표시된 사진&#10;&#10;자동 생성된 설명">
            <a:extLst>
              <a:ext uri="{FF2B5EF4-FFF2-40B4-BE49-F238E27FC236}">
                <a16:creationId xmlns:a16="http://schemas.microsoft.com/office/drawing/2014/main" id="{6735E26A-0399-4DEA-9CB8-6DA9F9C4D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7" y="217869"/>
            <a:ext cx="8172450" cy="3271516"/>
          </a:xfrm>
          <a:prstGeom prst="rect">
            <a:avLst/>
          </a:prstGeom>
        </p:spPr>
      </p:pic>
      <p:pic>
        <p:nvPicPr>
          <p:cNvPr id="11" name="그림 10" descr="텍스트, 어두운이(가) 표시된 사진&#10;&#10;자동 생성된 설명">
            <a:extLst>
              <a:ext uri="{FF2B5EF4-FFF2-40B4-BE49-F238E27FC236}">
                <a16:creationId xmlns:a16="http://schemas.microsoft.com/office/drawing/2014/main" id="{8CEC93D2-BA21-4223-9FAC-B3DA0E8C4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027" y="3702797"/>
            <a:ext cx="7296150" cy="28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FE051B-3E58-40C2-BF5A-89741ADC4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1" y="633365"/>
            <a:ext cx="7964011" cy="676369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6D8F5E7-762D-4D86-99CA-DC9BF7A48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18" y="1471536"/>
            <a:ext cx="7802064" cy="109552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8464526-1D09-462A-BB33-0E7B521BA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7" y="2500237"/>
            <a:ext cx="5606675" cy="3581400"/>
          </a:xfrm>
          <a:prstGeom prst="rect">
            <a:avLst/>
          </a:prstGeom>
        </p:spPr>
      </p:pic>
      <p:pic>
        <p:nvPicPr>
          <p:cNvPr id="10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6485C2B-04B5-4BC5-B9B1-1226F4385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171" y="52009"/>
            <a:ext cx="4925112" cy="325800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10A8C37-0158-461A-B3DC-F20649FE1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94" y="3310014"/>
            <a:ext cx="7268589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2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</Words>
  <Application>Microsoft Office PowerPoint</Application>
  <PresentationFormat>와이드스크린</PresentationFormat>
  <Paragraphs>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OPENCV Python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</dc:title>
  <dc:creator>181131@jnu.ac.kr</dc:creator>
  <cp:lastModifiedBy>김민혁</cp:lastModifiedBy>
  <cp:revision>2</cp:revision>
  <dcterms:created xsi:type="dcterms:W3CDTF">2022-01-06T07:03:17Z</dcterms:created>
  <dcterms:modified xsi:type="dcterms:W3CDTF">2022-01-06T18:43:40Z</dcterms:modified>
</cp:coreProperties>
</file>